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32" r:id="rId1"/>
  </p:sldMasterIdLst>
  <p:notesMasterIdLst>
    <p:notesMasterId r:id="rId26"/>
  </p:notesMasterIdLst>
  <p:sldIdLst>
    <p:sldId id="256" r:id="rId2"/>
    <p:sldId id="257" r:id="rId3"/>
    <p:sldId id="258" r:id="rId4"/>
    <p:sldId id="271" r:id="rId5"/>
    <p:sldId id="272" r:id="rId6"/>
    <p:sldId id="273" r:id="rId7"/>
    <p:sldId id="274" r:id="rId8"/>
    <p:sldId id="275" r:id="rId9"/>
    <p:sldId id="276" r:id="rId10"/>
    <p:sldId id="259" r:id="rId11"/>
    <p:sldId id="260" r:id="rId12"/>
    <p:sldId id="261" r:id="rId13"/>
    <p:sldId id="264" r:id="rId14"/>
    <p:sldId id="262" r:id="rId15"/>
    <p:sldId id="265" r:id="rId16"/>
    <p:sldId id="266" r:id="rId17"/>
    <p:sldId id="269" r:id="rId18"/>
    <p:sldId id="278" r:id="rId19"/>
    <p:sldId id="277" r:id="rId20"/>
    <p:sldId id="263" r:id="rId21"/>
    <p:sldId id="267" r:id="rId22"/>
    <p:sldId id="268" r:id="rId23"/>
    <p:sldId id="270" r:id="rId24"/>
    <p:sldId id="279" r:id="rId25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521415D9-36F7-43E2-AB2F-B90AF26B5E84}">
      <p14:sectionLst xmlns:p14="http://schemas.microsoft.com/office/powerpoint/2010/main">
        <p14:section name="默认节" id="{1450C5CB-468C-5A45-8B92-365AD0E2B6E0}">
          <p14:sldIdLst>
            <p14:sldId id="256"/>
            <p14:sldId id="257"/>
          </p14:sldIdLst>
        </p14:section>
        <p14:section name="前端有必要了解算法吗？" id="{853CBFBE-0864-4841-A48A-F19CF067713C}">
          <p14:sldIdLst>
            <p14:sldId id="258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算法-循环部分" id="{106007FF-DD48-274D-AFC3-3450299B326B}">
          <p14:sldIdLst>
            <p14:sldId id="259"/>
            <p14:sldId id="260"/>
            <p14:sldId id="261"/>
            <p14:sldId id="264"/>
            <p14:sldId id="262"/>
            <p14:sldId id="265"/>
            <p14:sldId id="266"/>
            <p14:sldId id="269"/>
            <p14:sldId id="278"/>
            <p14:sldId id="277"/>
          </p14:sldIdLst>
        </p14:section>
        <p14:section name="时间复杂度" id="{038E45AF-EB11-0F4D-B782-79DE8F3A5EC0}">
          <p14:sldIdLst>
            <p14:sldId id="263"/>
            <p14:sldId id="267"/>
            <p14:sldId id="268"/>
            <p14:sldId id="270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5" autoAdjust="0"/>
    <p:restoredTop sz="62414" autoAdjust="0"/>
  </p:normalViewPr>
  <p:slideViewPr>
    <p:cSldViewPr>
      <p:cViewPr varScale="1">
        <p:scale>
          <a:sx n="79" d="100"/>
          <a:sy n="79" d="100"/>
        </p:scale>
        <p:origin x="1568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662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9/29/16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85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之前和在座的某几位讨论过，他们的意见并没有一边倒。本着不试试怎么知道有没有用的心理还是拿起了这本书，得到的结论是肯定的，要不我站在这里不是打脸吗！但是！分析很有料，一会儿我们一起聊聊，看看我的理由能不能打动你去学学算法，或者再把算法深入一下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道家语录，我们在这里设个悬念，先卖个关子，到底在我心目中什么是一，是全部代码的根基？三又是什么，居然能生全部代码，是妖孽还是女娲？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学了就能用，包教包会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学算法怎么可以不会这个，但是这个真的不好算，我到现在还怀疑能不能给你们讲明白  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人性就是看热闹，出丑更期待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24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在白板上画一下；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注意分离，这样一个简单的排序实际上是两个循环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边界判断：第一个需要吗？需要，第二个需要吗？不需要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你写任何的循环，套这三条，我发现写得快 </a:t>
            </a:r>
            <a:r>
              <a:rPr kumimoji="1" lang="en-US" altLang="zh-CN" dirty="0" smtClean="0"/>
              <a:t>bug</a:t>
            </a:r>
            <a:r>
              <a:rPr kumimoji="1" lang="zh-CN" altLang="en-US" dirty="0" smtClean="0"/>
              <a:t> 少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9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全靠发挥了，但愿能顺畅的讲出来。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66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讲</a:t>
            </a:r>
            <a:r>
              <a:rPr kumimoji="1" lang="zh-CN" altLang="en-US" smtClean="0"/>
              <a:t>一下算法思路？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19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计算次数关于计算数据量的函数表达式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Y=f(x);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11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在快排中每两个元素最多被比较一次，建立随机指示器 </a:t>
            </a:r>
            <a:r>
              <a:rPr lang="en-US" altLang="zh-CN" dirty="0" smtClean="0"/>
              <a:t>X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i,j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altLang="zh-CN" dirty="0" smtClean="0"/>
              <a:t>= I{z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zh-CN" altLang="en-US" dirty="0" smtClean="0"/>
              <a:t>与 </a:t>
            </a:r>
            <a:r>
              <a:rPr lang="en-US" altLang="zh-CN" dirty="0" smtClean="0"/>
              <a:t>z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[j] </a:t>
            </a:r>
            <a:r>
              <a:rPr lang="zh-CN" altLang="en-US" dirty="0" smtClean="0"/>
              <a:t>进行比较</a:t>
            </a:r>
            <a:r>
              <a:rPr lang="en-US" altLang="zh-CN" dirty="0" smtClean="0"/>
              <a:t>}</a:t>
            </a:r>
            <a:r>
              <a:rPr lang="zh-CN" altLang="en-US" dirty="0" smtClean="0"/>
              <a:t>，</a:t>
            </a:r>
            <a:r>
              <a:rPr lang="en-US" altLang="zh-CN" dirty="0" smtClean="0"/>
              <a:t>(</a:t>
            </a:r>
            <a:r>
              <a:rPr lang="zh-CN" altLang="en-US" dirty="0" smtClean="0"/>
              <a:t>其中中括号中的字母表示下标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，这样算法的总比较次数可以标示为</a:t>
            </a:r>
            <a:r>
              <a:rPr lang="en-US" altLang="zh-CN" dirty="0" smtClean="0"/>
              <a:t>: X = </a:t>
            </a:r>
            <a:r>
              <a:rPr lang="zh-CN" altLang="en-US" dirty="0" smtClean="0"/>
              <a:t>从</a:t>
            </a:r>
            <a:r>
              <a:rPr lang="en-US" altLang="zh-CN" dirty="0" smtClean="0"/>
              <a:t>1</a:t>
            </a:r>
            <a:r>
              <a:rPr lang="zh-CN" altLang="en-US" dirty="0" smtClean="0"/>
              <a:t>到</a:t>
            </a:r>
            <a:r>
              <a:rPr lang="en-US" altLang="zh-CN" dirty="0" smtClean="0"/>
              <a:t>n-1</a:t>
            </a:r>
            <a:r>
              <a:rPr lang="zh-CN" altLang="en-US" dirty="0" smtClean="0"/>
              <a:t>变量为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求和于 从</a:t>
            </a:r>
            <a:r>
              <a:rPr lang="en-US" altLang="zh-CN" dirty="0" smtClean="0"/>
              <a:t>i+1</a:t>
            </a:r>
            <a:r>
              <a:rPr lang="zh-CN" altLang="en-US" dirty="0" smtClean="0"/>
              <a:t>到</a:t>
            </a:r>
            <a:r>
              <a:rPr lang="en-US" altLang="zh-CN" dirty="0" smtClean="0"/>
              <a:t>n</a:t>
            </a:r>
            <a:r>
              <a:rPr lang="zh-CN" altLang="en-US" dirty="0" smtClean="0"/>
              <a:t>变量为</a:t>
            </a:r>
            <a:r>
              <a:rPr lang="en-US" altLang="zh-CN" dirty="0" smtClean="0"/>
              <a:t>j</a:t>
            </a:r>
            <a:r>
              <a:rPr lang="zh-CN" altLang="en-US" dirty="0" smtClean="0"/>
              <a:t>求和于 </a:t>
            </a:r>
            <a:r>
              <a:rPr lang="en-US" altLang="zh-CN" dirty="0" smtClean="0"/>
              <a:t>X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i,j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dirty="0" smtClean="0"/>
              <a:t>。其中 </a:t>
            </a:r>
            <a:r>
              <a:rPr lang="en-US" altLang="zh-CN" dirty="0" smtClean="0"/>
              <a:t>z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zh-CN" altLang="en-US" dirty="0" smtClean="0"/>
              <a:t>与 </a:t>
            </a:r>
            <a:r>
              <a:rPr lang="en-US" altLang="zh-CN" dirty="0" smtClean="0"/>
              <a:t>z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[j] </a:t>
            </a:r>
            <a:r>
              <a:rPr lang="zh-CN" altLang="en-US" dirty="0" smtClean="0"/>
              <a:t>需要比较的概率就是他们在同一分段中被选为主元的概率，也就是 </a:t>
            </a:r>
            <a:r>
              <a:rPr lang="en-US" altLang="zh-CN" dirty="0" smtClean="0"/>
              <a:t>2/(j-1+1)</a:t>
            </a:r>
            <a:r>
              <a:rPr lang="zh-CN" altLang="en-US" dirty="0" smtClean="0"/>
              <a:t>，通过调和级数的放缩再舍去欧拉常数，上面的二重求和最终的计算结果就是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nlgn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0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 的页面，</a:t>
            </a:r>
            <a:r>
              <a:rPr kumimoji="1" lang="en-US" altLang="zh-CN" dirty="0" smtClean="0"/>
              <a:t>80%</a:t>
            </a:r>
            <a:r>
              <a:rPr kumimoji="1" lang="zh-CN" altLang="en-US" dirty="0" smtClean="0"/>
              <a:t>在网络开销，</a:t>
            </a:r>
            <a:r>
              <a:rPr kumimoji="1" lang="en-US" altLang="zh-CN" dirty="0" smtClean="0"/>
              <a:t>600sm</a:t>
            </a:r>
            <a:r>
              <a:rPr kumimoji="1" lang="zh-CN" altLang="en-US" dirty="0" smtClean="0"/>
              <a:t>的优化起点，</a:t>
            </a:r>
            <a:r>
              <a:rPr kumimoji="1" lang="en-US" altLang="zh-CN" dirty="0" smtClean="0"/>
              <a:t>50%</a:t>
            </a:r>
            <a:r>
              <a:rPr kumimoji="1" lang="zh-CN" altLang="en-US" dirty="0" smtClean="0"/>
              <a:t>的优化很牛了，</a:t>
            </a:r>
            <a:r>
              <a:rPr kumimoji="1" lang="en-US" altLang="zh-CN" dirty="0" smtClean="0"/>
              <a:t>300sm</a:t>
            </a:r>
            <a:r>
              <a:rPr kumimoji="1" lang="zh-CN" altLang="en-US" dirty="0" smtClean="0"/>
              <a:t> 能感受到吗？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业务代码，调接口，传统的操作 </a:t>
            </a:r>
            <a:r>
              <a:rPr kumimoji="1" lang="en-US" altLang="zh-CN" dirty="0" smtClean="0"/>
              <a:t>Dom</a:t>
            </a:r>
            <a:r>
              <a:rPr kumimoji="1" lang="zh-CN" altLang="en-US" dirty="0" smtClean="0"/>
              <a:t>，现在用双向绑定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库，模块管理，循环依赖能解决不？图形或动画库，</a:t>
            </a:r>
            <a:r>
              <a:rPr kumimoji="1" lang="en-US" altLang="zh-CN" dirty="0" err="1" smtClean="0"/>
              <a:t>echart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err="1" smtClean="0"/>
              <a:t>Jquery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9k</a:t>
            </a:r>
            <a:r>
              <a:rPr kumimoji="1" lang="zh-CN" altLang="en-US" dirty="0" smtClean="0"/>
              <a:t> 行代码，选择器的处理，</a:t>
            </a:r>
            <a:r>
              <a:rPr kumimoji="1" lang="en-US" altLang="zh-CN" dirty="0" smtClean="0"/>
              <a:t>sizzle</a:t>
            </a:r>
            <a:r>
              <a:rPr kumimoji="1" lang="zh-CN" altLang="en-US" dirty="0" smtClean="0"/>
              <a:t> 就占到了</a:t>
            </a:r>
            <a:r>
              <a:rPr kumimoji="1" lang="en-US" altLang="zh-CN" dirty="0" smtClean="0"/>
              <a:t>2k</a:t>
            </a:r>
            <a:r>
              <a:rPr kumimoji="1" lang="zh-CN" altLang="en-US" dirty="0" smtClean="0"/>
              <a:t> 多行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被面</a:t>
            </a:r>
            <a:r>
              <a:rPr kumimoji="1" lang="en-US" altLang="zh-CN" dirty="0" smtClean="0"/>
              <a:t>-&gt;</a:t>
            </a:r>
            <a:r>
              <a:rPr kumimoji="1" lang="zh-CN" altLang="en-US" baseline="0" dirty="0" smtClean="0"/>
              <a:t> 直接和钱有关，面别人</a:t>
            </a:r>
            <a:r>
              <a:rPr kumimoji="1" lang="en-US" altLang="zh-CN" baseline="0" dirty="0" smtClean="0"/>
              <a:t>-&gt;</a:t>
            </a:r>
            <a:r>
              <a:rPr kumimoji="1" lang="zh-CN" altLang="en-US" baseline="0" dirty="0" smtClean="0"/>
              <a:t>对逻辑的拆解和代码转换能力 </a:t>
            </a:r>
            <a:r>
              <a:rPr kumimoji="1" lang="en-US" altLang="zh-CN" baseline="0" dirty="0" smtClean="0"/>
              <a:t>-&gt;</a:t>
            </a:r>
            <a:r>
              <a:rPr kumimoji="1" lang="zh-CN" altLang="en-US" baseline="0" dirty="0" smtClean="0"/>
              <a:t> 业务需求到抽象工程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 的页面，</a:t>
            </a:r>
            <a:r>
              <a:rPr kumimoji="1" lang="en-US" altLang="zh-CN" dirty="0" smtClean="0"/>
              <a:t>80%</a:t>
            </a:r>
            <a:r>
              <a:rPr kumimoji="1" lang="zh-CN" altLang="en-US" dirty="0" smtClean="0"/>
              <a:t>在网络开销，</a:t>
            </a:r>
            <a:r>
              <a:rPr kumimoji="1" lang="en-US" altLang="zh-CN" dirty="0" smtClean="0"/>
              <a:t>600sm</a:t>
            </a:r>
            <a:r>
              <a:rPr kumimoji="1" lang="zh-CN" altLang="en-US" dirty="0" smtClean="0"/>
              <a:t>的优化起点，</a:t>
            </a:r>
            <a:r>
              <a:rPr kumimoji="1" lang="en-US" altLang="zh-CN" dirty="0" smtClean="0"/>
              <a:t>50%</a:t>
            </a:r>
            <a:r>
              <a:rPr kumimoji="1" lang="zh-CN" altLang="en-US" dirty="0" smtClean="0"/>
              <a:t>的优化很牛了，</a:t>
            </a:r>
            <a:r>
              <a:rPr kumimoji="1" lang="en-US" altLang="zh-CN" dirty="0" smtClean="0"/>
              <a:t>300sm</a:t>
            </a:r>
            <a:r>
              <a:rPr kumimoji="1" lang="zh-CN" altLang="en-US" dirty="0" smtClean="0"/>
              <a:t> 能感受到吗？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业务代码，调接口，传统的操作 </a:t>
            </a:r>
            <a:r>
              <a:rPr kumimoji="1" lang="en-US" altLang="zh-CN" dirty="0" smtClean="0"/>
              <a:t>Dom</a:t>
            </a:r>
            <a:r>
              <a:rPr kumimoji="1" lang="zh-CN" altLang="en-US" dirty="0" smtClean="0"/>
              <a:t>，现在用双向绑定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库，模块管理，循环依赖能解决不？图形或动画库，</a:t>
            </a:r>
            <a:r>
              <a:rPr kumimoji="1" lang="en-US" altLang="zh-CN" dirty="0" err="1" smtClean="0"/>
              <a:t>echart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err="1" smtClean="0"/>
              <a:t>Jquery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9k</a:t>
            </a:r>
            <a:r>
              <a:rPr kumimoji="1" lang="zh-CN" altLang="en-US" dirty="0" smtClean="0"/>
              <a:t> 行代码，选择器的处理，</a:t>
            </a:r>
            <a:r>
              <a:rPr kumimoji="1" lang="en-US" altLang="zh-CN" dirty="0" smtClean="0"/>
              <a:t>sizzle</a:t>
            </a:r>
            <a:r>
              <a:rPr kumimoji="1" lang="zh-CN" altLang="en-US" dirty="0" smtClean="0"/>
              <a:t> 就占到了</a:t>
            </a:r>
            <a:r>
              <a:rPr kumimoji="1" lang="en-US" altLang="zh-CN" dirty="0" smtClean="0"/>
              <a:t>2k</a:t>
            </a:r>
            <a:r>
              <a:rPr kumimoji="1" lang="zh-CN" altLang="en-US" dirty="0" smtClean="0"/>
              <a:t> 多行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被面</a:t>
            </a:r>
            <a:r>
              <a:rPr kumimoji="1" lang="en-US" altLang="zh-CN" dirty="0" smtClean="0"/>
              <a:t>-&gt;</a:t>
            </a:r>
            <a:r>
              <a:rPr kumimoji="1" lang="zh-CN" altLang="en-US" baseline="0" dirty="0" smtClean="0"/>
              <a:t> 直接和钱有关，面别人</a:t>
            </a:r>
            <a:r>
              <a:rPr kumimoji="1" lang="en-US" altLang="zh-CN" baseline="0" dirty="0" smtClean="0"/>
              <a:t>-&gt;</a:t>
            </a:r>
            <a:r>
              <a:rPr kumimoji="1" lang="zh-CN" altLang="en-US" baseline="0" dirty="0" smtClean="0"/>
              <a:t>对逻辑的拆解和代码转换能力 </a:t>
            </a:r>
            <a:r>
              <a:rPr kumimoji="1" lang="en-US" altLang="zh-CN" baseline="0" dirty="0" smtClean="0"/>
              <a:t>-&gt;</a:t>
            </a:r>
            <a:r>
              <a:rPr kumimoji="1" lang="zh-CN" altLang="en-US" baseline="0" dirty="0" smtClean="0"/>
              <a:t> 业务需求到抽象工程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35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 的页面，</a:t>
            </a:r>
            <a:r>
              <a:rPr kumimoji="1" lang="en-US" altLang="zh-CN" dirty="0" smtClean="0"/>
              <a:t>80%</a:t>
            </a:r>
            <a:r>
              <a:rPr kumimoji="1" lang="zh-CN" altLang="en-US" dirty="0" smtClean="0"/>
              <a:t>在网络开销，</a:t>
            </a:r>
            <a:r>
              <a:rPr kumimoji="1" lang="en-US" altLang="zh-CN" dirty="0" smtClean="0"/>
              <a:t>600sm</a:t>
            </a:r>
            <a:r>
              <a:rPr kumimoji="1" lang="zh-CN" altLang="en-US" dirty="0" smtClean="0"/>
              <a:t>的优化起点，</a:t>
            </a:r>
            <a:r>
              <a:rPr kumimoji="1" lang="en-US" altLang="zh-CN" dirty="0" smtClean="0"/>
              <a:t>50%</a:t>
            </a:r>
            <a:r>
              <a:rPr kumimoji="1" lang="zh-CN" altLang="en-US" dirty="0" smtClean="0"/>
              <a:t>的优化很牛了，</a:t>
            </a:r>
            <a:r>
              <a:rPr kumimoji="1" lang="en-US" altLang="zh-CN" dirty="0" smtClean="0"/>
              <a:t>300sm</a:t>
            </a:r>
            <a:r>
              <a:rPr kumimoji="1" lang="zh-CN" altLang="en-US" dirty="0" smtClean="0"/>
              <a:t> 能感受到吗？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业务代码，调接口，传统的操作 </a:t>
            </a:r>
            <a:r>
              <a:rPr kumimoji="1" lang="en-US" altLang="zh-CN" dirty="0" smtClean="0"/>
              <a:t>Dom</a:t>
            </a:r>
            <a:r>
              <a:rPr kumimoji="1" lang="zh-CN" altLang="en-US" dirty="0" smtClean="0"/>
              <a:t>，现在用双向绑定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库，模块管理，循环依赖能解决不？图形或动画库，</a:t>
            </a:r>
            <a:r>
              <a:rPr kumimoji="1" lang="en-US" altLang="zh-CN" dirty="0" err="1" smtClean="0"/>
              <a:t>echart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err="1" smtClean="0"/>
              <a:t>Jquery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9k</a:t>
            </a:r>
            <a:r>
              <a:rPr kumimoji="1" lang="zh-CN" altLang="en-US" dirty="0" smtClean="0"/>
              <a:t> 行代码，选择器的处理，</a:t>
            </a:r>
            <a:r>
              <a:rPr kumimoji="1" lang="en-US" altLang="zh-CN" dirty="0" smtClean="0"/>
              <a:t>sizzle</a:t>
            </a:r>
            <a:r>
              <a:rPr kumimoji="1" lang="zh-CN" altLang="en-US" dirty="0" smtClean="0"/>
              <a:t> 就占到了</a:t>
            </a:r>
            <a:r>
              <a:rPr kumimoji="1" lang="en-US" altLang="zh-CN" dirty="0" smtClean="0"/>
              <a:t>2k</a:t>
            </a:r>
            <a:r>
              <a:rPr kumimoji="1" lang="zh-CN" altLang="en-US" dirty="0" smtClean="0"/>
              <a:t> 多行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被面</a:t>
            </a:r>
            <a:r>
              <a:rPr kumimoji="1" lang="en-US" altLang="zh-CN" dirty="0" smtClean="0"/>
              <a:t>-&gt;</a:t>
            </a:r>
            <a:r>
              <a:rPr kumimoji="1" lang="zh-CN" altLang="en-US" baseline="0" dirty="0" smtClean="0"/>
              <a:t> 直接和钱有关，面别人</a:t>
            </a:r>
            <a:r>
              <a:rPr kumimoji="1" lang="en-US" altLang="zh-CN" baseline="0" dirty="0" smtClean="0"/>
              <a:t>-&gt;</a:t>
            </a:r>
            <a:r>
              <a:rPr kumimoji="1" lang="zh-CN" altLang="en-US" baseline="0" dirty="0" smtClean="0"/>
              <a:t>对逻辑的拆解和代码转换能力 </a:t>
            </a:r>
            <a:r>
              <a:rPr kumimoji="1" lang="en-US" altLang="zh-CN" baseline="0" dirty="0" smtClean="0"/>
              <a:t>-&gt;</a:t>
            </a:r>
            <a:r>
              <a:rPr kumimoji="1" lang="zh-CN" altLang="en-US" baseline="0" dirty="0" smtClean="0"/>
              <a:t> 业务需求到抽象工程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8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 的页面，</a:t>
            </a:r>
            <a:r>
              <a:rPr kumimoji="1" lang="en-US" altLang="zh-CN" dirty="0" smtClean="0"/>
              <a:t>80%</a:t>
            </a:r>
            <a:r>
              <a:rPr kumimoji="1" lang="zh-CN" altLang="en-US" dirty="0" smtClean="0"/>
              <a:t>在网络开销，</a:t>
            </a:r>
            <a:r>
              <a:rPr kumimoji="1" lang="en-US" altLang="zh-CN" dirty="0" smtClean="0"/>
              <a:t>600sm</a:t>
            </a:r>
            <a:r>
              <a:rPr kumimoji="1" lang="zh-CN" altLang="en-US" dirty="0" smtClean="0"/>
              <a:t>的优化起点，</a:t>
            </a:r>
            <a:r>
              <a:rPr kumimoji="1" lang="en-US" altLang="zh-CN" dirty="0" smtClean="0"/>
              <a:t>50%</a:t>
            </a:r>
            <a:r>
              <a:rPr kumimoji="1" lang="zh-CN" altLang="en-US" dirty="0" smtClean="0"/>
              <a:t>的优化很牛了，</a:t>
            </a:r>
            <a:r>
              <a:rPr kumimoji="1" lang="en-US" altLang="zh-CN" dirty="0" smtClean="0"/>
              <a:t>300sm</a:t>
            </a:r>
            <a:r>
              <a:rPr kumimoji="1" lang="zh-CN" altLang="en-US" dirty="0" smtClean="0"/>
              <a:t> 能感受到吗？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业务代码，调接口，传统的操作 </a:t>
            </a:r>
            <a:r>
              <a:rPr kumimoji="1" lang="en-US" altLang="zh-CN" dirty="0" smtClean="0"/>
              <a:t>Dom</a:t>
            </a:r>
            <a:r>
              <a:rPr kumimoji="1" lang="zh-CN" altLang="en-US" dirty="0" smtClean="0"/>
              <a:t>，现在用双向绑定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库，模块管理，循环依赖能解决不？图形或动画库，</a:t>
            </a:r>
            <a:r>
              <a:rPr kumimoji="1" lang="en-US" altLang="zh-CN" dirty="0" err="1" smtClean="0"/>
              <a:t>echart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err="1" smtClean="0"/>
              <a:t>Jquery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9k</a:t>
            </a:r>
            <a:r>
              <a:rPr kumimoji="1" lang="zh-CN" altLang="en-US" dirty="0" smtClean="0"/>
              <a:t> 行代码，选择器的处理，</a:t>
            </a:r>
            <a:r>
              <a:rPr kumimoji="1" lang="en-US" altLang="zh-CN" dirty="0" smtClean="0"/>
              <a:t>sizzle</a:t>
            </a:r>
            <a:r>
              <a:rPr kumimoji="1" lang="zh-CN" altLang="en-US" dirty="0" smtClean="0"/>
              <a:t> 就占到了</a:t>
            </a:r>
            <a:r>
              <a:rPr kumimoji="1" lang="en-US" altLang="zh-CN" dirty="0" smtClean="0"/>
              <a:t>2k</a:t>
            </a:r>
            <a:r>
              <a:rPr kumimoji="1" lang="zh-CN" altLang="en-US" dirty="0" smtClean="0"/>
              <a:t> 多行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被面</a:t>
            </a:r>
            <a:r>
              <a:rPr kumimoji="1" lang="en-US" altLang="zh-CN" dirty="0" smtClean="0"/>
              <a:t>-&gt;</a:t>
            </a:r>
            <a:r>
              <a:rPr kumimoji="1" lang="zh-CN" altLang="en-US" baseline="0" dirty="0" smtClean="0"/>
              <a:t> 直接和钱有关，面别人</a:t>
            </a:r>
            <a:r>
              <a:rPr kumimoji="1" lang="en-US" altLang="zh-CN" baseline="0" dirty="0" smtClean="0"/>
              <a:t>-&gt;</a:t>
            </a:r>
            <a:r>
              <a:rPr kumimoji="1" lang="zh-CN" altLang="en-US" baseline="0" dirty="0" smtClean="0"/>
              <a:t>对逻辑的拆解和代码转换能力 </a:t>
            </a:r>
            <a:r>
              <a:rPr kumimoji="1" lang="en-US" altLang="zh-CN" baseline="0" dirty="0" smtClean="0"/>
              <a:t>-&gt;</a:t>
            </a:r>
            <a:r>
              <a:rPr kumimoji="1" lang="zh-CN" altLang="en-US" baseline="0" dirty="0" smtClean="0"/>
              <a:t> 业务需求到抽象工程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1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 的页面，</a:t>
            </a:r>
            <a:r>
              <a:rPr kumimoji="1" lang="en-US" altLang="zh-CN" dirty="0" smtClean="0"/>
              <a:t>80%</a:t>
            </a:r>
            <a:r>
              <a:rPr kumimoji="1" lang="zh-CN" altLang="en-US" dirty="0" smtClean="0"/>
              <a:t>在网络开销，</a:t>
            </a:r>
            <a:r>
              <a:rPr kumimoji="1" lang="en-US" altLang="zh-CN" dirty="0" smtClean="0"/>
              <a:t>600sm</a:t>
            </a:r>
            <a:r>
              <a:rPr kumimoji="1" lang="zh-CN" altLang="en-US" dirty="0" smtClean="0"/>
              <a:t>的优化起点，</a:t>
            </a:r>
            <a:r>
              <a:rPr kumimoji="1" lang="en-US" altLang="zh-CN" dirty="0" smtClean="0"/>
              <a:t>50%</a:t>
            </a:r>
            <a:r>
              <a:rPr kumimoji="1" lang="zh-CN" altLang="en-US" dirty="0" smtClean="0"/>
              <a:t>的优化很牛了，</a:t>
            </a:r>
            <a:r>
              <a:rPr kumimoji="1" lang="en-US" altLang="zh-CN" dirty="0" smtClean="0"/>
              <a:t>300sm</a:t>
            </a:r>
            <a:r>
              <a:rPr kumimoji="1" lang="zh-CN" altLang="en-US" dirty="0" smtClean="0"/>
              <a:t> 能感受到吗？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业务代码，调接口，传统的操作 </a:t>
            </a:r>
            <a:r>
              <a:rPr kumimoji="1" lang="en-US" altLang="zh-CN" dirty="0" smtClean="0"/>
              <a:t>Dom</a:t>
            </a:r>
            <a:r>
              <a:rPr kumimoji="1" lang="zh-CN" altLang="en-US" dirty="0" smtClean="0"/>
              <a:t>，现在用双向绑定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库，模块管理，循环依赖能解决不？图形或动画库，</a:t>
            </a:r>
            <a:r>
              <a:rPr kumimoji="1" lang="en-US" altLang="zh-CN" dirty="0" err="1" smtClean="0"/>
              <a:t>echart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err="1" smtClean="0"/>
              <a:t>Jquery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9k</a:t>
            </a:r>
            <a:r>
              <a:rPr kumimoji="1" lang="zh-CN" altLang="en-US" dirty="0" smtClean="0"/>
              <a:t> 行代码，选择器的处理，</a:t>
            </a:r>
            <a:r>
              <a:rPr kumimoji="1" lang="en-US" altLang="zh-CN" dirty="0" smtClean="0"/>
              <a:t>sizzle</a:t>
            </a:r>
            <a:r>
              <a:rPr kumimoji="1" lang="zh-CN" altLang="en-US" dirty="0" smtClean="0"/>
              <a:t> 就占到了</a:t>
            </a:r>
            <a:r>
              <a:rPr kumimoji="1" lang="en-US" altLang="zh-CN" dirty="0" smtClean="0"/>
              <a:t>2k</a:t>
            </a:r>
            <a:r>
              <a:rPr kumimoji="1" lang="zh-CN" altLang="en-US" dirty="0" smtClean="0"/>
              <a:t> 多行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被面</a:t>
            </a:r>
            <a:r>
              <a:rPr kumimoji="1" lang="en-US" altLang="zh-CN" dirty="0" smtClean="0"/>
              <a:t>-&gt;</a:t>
            </a:r>
            <a:r>
              <a:rPr kumimoji="1" lang="zh-CN" altLang="en-US" baseline="0" dirty="0" smtClean="0"/>
              <a:t> 直接和钱有关，面别人</a:t>
            </a:r>
            <a:r>
              <a:rPr kumimoji="1" lang="en-US" altLang="zh-CN" baseline="0" dirty="0" smtClean="0"/>
              <a:t>-&gt;</a:t>
            </a:r>
            <a:r>
              <a:rPr kumimoji="1" lang="zh-CN" altLang="en-US" baseline="0" dirty="0" smtClean="0"/>
              <a:t>对逻辑的拆解和代码转换能力 </a:t>
            </a:r>
            <a:r>
              <a:rPr kumimoji="1" lang="en-US" altLang="zh-CN" baseline="0" dirty="0" smtClean="0"/>
              <a:t>-&gt;</a:t>
            </a:r>
            <a:r>
              <a:rPr kumimoji="1" lang="zh-CN" altLang="en-US" baseline="0" dirty="0" smtClean="0"/>
              <a:t> 业务需求到抽象工程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53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 的页面，</a:t>
            </a:r>
            <a:r>
              <a:rPr kumimoji="1" lang="en-US" altLang="zh-CN" dirty="0" smtClean="0"/>
              <a:t>80%</a:t>
            </a:r>
            <a:r>
              <a:rPr kumimoji="1" lang="zh-CN" altLang="en-US" dirty="0" smtClean="0"/>
              <a:t>在网络开销，</a:t>
            </a:r>
            <a:r>
              <a:rPr kumimoji="1" lang="en-US" altLang="zh-CN" dirty="0" smtClean="0"/>
              <a:t>600sm</a:t>
            </a:r>
            <a:r>
              <a:rPr kumimoji="1" lang="zh-CN" altLang="en-US" dirty="0" smtClean="0"/>
              <a:t>的优化起点，</a:t>
            </a:r>
            <a:r>
              <a:rPr kumimoji="1" lang="en-US" altLang="zh-CN" dirty="0" smtClean="0"/>
              <a:t>50%</a:t>
            </a:r>
            <a:r>
              <a:rPr kumimoji="1" lang="zh-CN" altLang="en-US" dirty="0" smtClean="0"/>
              <a:t>的优化很牛了，</a:t>
            </a:r>
            <a:r>
              <a:rPr kumimoji="1" lang="en-US" altLang="zh-CN" dirty="0" smtClean="0"/>
              <a:t>300sm</a:t>
            </a:r>
            <a:r>
              <a:rPr kumimoji="1" lang="zh-CN" altLang="en-US" dirty="0" smtClean="0"/>
              <a:t> 能感受到吗？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业务代码，调接口，传统的操作 </a:t>
            </a:r>
            <a:r>
              <a:rPr kumimoji="1" lang="en-US" altLang="zh-CN" dirty="0" smtClean="0"/>
              <a:t>Dom</a:t>
            </a:r>
            <a:r>
              <a:rPr kumimoji="1" lang="zh-CN" altLang="en-US" dirty="0" smtClean="0"/>
              <a:t>，现在用双向绑定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库，模块管理，循环依赖能解决不？图形或动画库，</a:t>
            </a:r>
            <a:r>
              <a:rPr kumimoji="1" lang="en-US" altLang="zh-CN" dirty="0" err="1" smtClean="0"/>
              <a:t>echart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err="1" smtClean="0"/>
              <a:t>Jquery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9k</a:t>
            </a:r>
            <a:r>
              <a:rPr kumimoji="1" lang="zh-CN" altLang="en-US" dirty="0" smtClean="0"/>
              <a:t> 行代码，选择器的处理，</a:t>
            </a:r>
            <a:r>
              <a:rPr kumimoji="1" lang="en-US" altLang="zh-CN" dirty="0" smtClean="0"/>
              <a:t>sizzle</a:t>
            </a:r>
            <a:r>
              <a:rPr kumimoji="1" lang="zh-CN" altLang="en-US" dirty="0" smtClean="0"/>
              <a:t> 就占到了</a:t>
            </a:r>
            <a:r>
              <a:rPr kumimoji="1" lang="en-US" altLang="zh-CN" dirty="0" smtClean="0"/>
              <a:t>2k</a:t>
            </a:r>
            <a:r>
              <a:rPr kumimoji="1" lang="zh-CN" altLang="en-US" dirty="0" smtClean="0"/>
              <a:t> 多行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被面</a:t>
            </a:r>
            <a:r>
              <a:rPr kumimoji="1" lang="en-US" altLang="zh-CN" dirty="0" smtClean="0"/>
              <a:t>-&gt;</a:t>
            </a:r>
            <a:r>
              <a:rPr kumimoji="1" lang="zh-CN" altLang="en-US" baseline="0" dirty="0" smtClean="0"/>
              <a:t> 直接和钱有关，面别人</a:t>
            </a:r>
            <a:r>
              <a:rPr kumimoji="1" lang="en-US" altLang="zh-CN" baseline="0" dirty="0" smtClean="0"/>
              <a:t>-&gt;</a:t>
            </a:r>
            <a:r>
              <a:rPr kumimoji="1" lang="zh-CN" altLang="en-US" baseline="0" dirty="0" smtClean="0"/>
              <a:t>对逻辑的拆解和代码转换能力 </a:t>
            </a:r>
            <a:r>
              <a:rPr kumimoji="1" lang="en-US" altLang="zh-CN" baseline="0" dirty="0" smtClean="0"/>
              <a:t>-&gt;</a:t>
            </a:r>
            <a:r>
              <a:rPr kumimoji="1" lang="zh-CN" altLang="en-US" baseline="0" dirty="0" smtClean="0"/>
              <a:t> 业务需求到抽象工程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11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 的页面，</a:t>
            </a:r>
            <a:r>
              <a:rPr kumimoji="1" lang="en-US" altLang="zh-CN" dirty="0" smtClean="0"/>
              <a:t>80%</a:t>
            </a:r>
            <a:r>
              <a:rPr kumimoji="1" lang="zh-CN" altLang="en-US" dirty="0" smtClean="0"/>
              <a:t>在网络开销，</a:t>
            </a:r>
            <a:r>
              <a:rPr kumimoji="1" lang="en-US" altLang="zh-CN" dirty="0" smtClean="0"/>
              <a:t>600sm</a:t>
            </a:r>
            <a:r>
              <a:rPr kumimoji="1" lang="zh-CN" altLang="en-US" dirty="0" smtClean="0"/>
              <a:t>的优化起点，</a:t>
            </a:r>
            <a:r>
              <a:rPr kumimoji="1" lang="en-US" altLang="zh-CN" dirty="0" smtClean="0"/>
              <a:t>50%</a:t>
            </a:r>
            <a:r>
              <a:rPr kumimoji="1" lang="zh-CN" altLang="en-US" dirty="0" smtClean="0"/>
              <a:t>的优化很牛了，</a:t>
            </a:r>
            <a:r>
              <a:rPr kumimoji="1" lang="en-US" altLang="zh-CN" dirty="0" smtClean="0"/>
              <a:t>300sm</a:t>
            </a:r>
            <a:r>
              <a:rPr kumimoji="1" lang="zh-CN" altLang="en-US" dirty="0" smtClean="0"/>
              <a:t> 能感受到吗？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业务代码，调接口，传统的操作 </a:t>
            </a:r>
            <a:r>
              <a:rPr kumimoji="1" lang="en-US" altLang="zh-CN" dirty="0" smtClean="0"/>
              <a:t>Dom</a:t>
            </a:r>
            <a:r>
              <a:rPr kumimoji="1" lang="zh-CN" altLang="en-US" dirty="0" smtClean="0"/>
              <a:t>，现在用双向绑定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库，模块管理，循环依赖能解决不？图形或动画库，</a:t>
            </a:r>
            <a:r>
              <a:rPr kumimoji="1" lang="en-US" altLang="zh-CN" dirty="0" err="1" smtClean="0"/>
              <a:t>echart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err="1" smtClean="0"/>
              <a:t>Jquery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9k</a:t>
            </a:r>
            <a:r>
              <a:rPr kumimoji="1" lang="zh-CN" altLang="en-US" dirty="0" smtClean="0"/>
              <a:t> 行代码，选择器的处理，</a:t>
            </a:r>
            <a:r>
              <a:rPr kumimoji="1" lang="en-US" altLang="zh-CN" dirty="0" smtClean="0"/>
              <a:t>sizzle</a:t>
            </a:r>
            <a:r>
              <a:rPr kumimoji="1" lang="zh-CN" altLang="en-US" dirty="0" smtClean="0"/>
              <a:t> 就占到了</a:t>
            </a:r>
            <a:r>
              <a:rPr kumimoji="1" lang="en-US" altLang="zh-CN" dirty="0" smtClean="0"/>
              <a:t>2k</a:t>
            </a:r>
            <a:r>
              <a:rPr kumimoji="1" lang="zh-CN" altLang="en-US" dirty="0" smtClean="0"/>
              <a:t> 多行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被面</a:t>
            </a:r>
            <a:r>
              <a:rPr kumimoji="1" lang="en-US" altLang="zh-CN" dirty="0" smtClean="0"/>
              <a:t>-&gt;</a:t>
            </a:r>
            <a:r>
              <a:rPr kumimoji="1" lang="zh-CN" altLang="en-US" baseline="0" dirty="0" smtClean="0"/>
              <a:t> 直接和钱有关，面别人</a:t>
            </a:r>
            <a:r>
              <a:rPr kumimoji="1" lang="en-US" altLang="zh-CN" baseline="0" dirty="0" smtClean="0"/>
              <a:t>-&gt;</a:t>
            </a:r>
            <a:r>
              <a:rPr kumimoji="1" lang="zh-CN" altLang="en-US" baseline="0" dirty="0" smtClean="0"/>
              <a:t>对逻辑的拆解和代码转换能力 </a:t>
            </a:r>
            <a:r>
              <a:rPr kumimoji="1" lang="en-US" altLang="zh-CN" baseline="0" dirty="0" smtClean="0"/>
              <a:t>-&gt;</a:t>
            </a:r>
            <a:r>
              <a:rPr kumimoji="1" lang="zh-CN" altLang="en-US" baseline="0" dirty="0" smtClean="0"/>
              <a:t> 业务需求到抽象工程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18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备忘：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描述一个特定的计算过程来实现输入和输出关系</a:t>
            </a:r>
            <a:endParaRPr kumimoji="1"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数据结构，一切程序的基础，对于程序输入输出的都是数据，对数据的赋值和取值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然后我们用判断和循环来处理数据，描述关系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数据的取值赋值，判断和循环共同组成了函数，很多的函数组成了工程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广义的算法包括数据结构和狭义算法两部分，狭义算法主要指计算的这个逻辑。数据结构这一块感觉概念比较多：散列表、二叉树、红黑树，给我的感觉是对前端用处不太大，所以我们这里主要讲计算逻辑这一块，而判断在技巧上基本没什么值得展开讲的，搜易我们这里只讲循环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8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48" y="1028700"/>
            <a:ext cx="8147304" cy="1008126"/>
          </a:xfrm>
        </p:spPr>
        <p:txBody>
          <a:bodyPr vert="horz" lIns="91440" tIns="45720" rIns="91440" bIns="45720" rtlCol="0" anchor="b" anchorCtr="0"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algn="ctr" defTabSz="914400" rtl="0" eaLnBrk="1" latinLnBrk="0" hangingPunct="1">
              <a:lnSpc>
                <a:spcPts val="64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48" y="2036825"/>
            <a:ext cx="8147304" cy="500634"/>
          </a:xfr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2200" b="0" kern="120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ctr"/>
            <a:fld id="{047E157E-8DCB-4F70-A0AF-5EB586A91DD4}" type="datetime1">
              <a:rPr kumimoji="0" lang="en-US" smtClean="0">
                <a:solidFill>
                  <a:srgbClr val="FFFFFF"/>
                </a:solidFill>
              </a:rPr>
              <a:pPr algn="ctr"/>
              <a:t>9/29/16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r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076629CB-7937-4506-A327-ACF88B95BB0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312645"/>
            <a:ext cx="3840480" cy="1495985"/>
          </a:xfrm>
        </p:spPr>
        <p:txBody>
          <a:bodyPr anchor="b"/>
          <a:lstStyle>
            <a:lvl1pPr algn="ctr">
              <a:defRPr sz="44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1828800"/>
            <a:ext cx="3840480" cy="2487707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9/29/16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80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805045" y="322730"/>
            <a:ext cx="3840480" cy="4074459"/>
          </a:xfrm>
          <a:solidFill>
            <a:schemeClr val="bg1">
              <a:lumMod val="8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76200" dist="12700" dir="5400000" sx="100500" sy="100500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extrusionH="50800">
            <a:extrusionClr>
              <a:schemeClr val="tx1"/>
            </a:extrusionClr>
            <a:contourClr>
              <a:schemeClr val="tx1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spcBef>
                <a:spcPts val="2000"/>
              </a:spcBef>
              <a:buClr>
                <a:schemeClr val="accent2">
                  <a:lumMod val="50000"/>
                  <a:lumOff val="50000"/>
                </a:schemeClr>
              </a:buClr>
              <a:buSzPct val="75000"/>
              <a:buFont typeface="Wingdings 2" pitchFamily="18" charset="2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7pPr marL="2743200" indent="-457200">
              <a:defRPr/>
            </a:lvl7pPr>
            <a:lvl8pPr marL="2743200" indent="-457200">
              <a:defRPr/>
            </a:lvl8pPr>
            <a:lvl9pPr marL="2743200" indent="-457200"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9/29/16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1412" y="313135"/>
            <a:ext cx="1600200" cy="42814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1175" y="313135"/>
            <a:ext cx="6499225" cy="428148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9/29/16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在关闭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E4606EA6-EFEA-4C30-9264-4F9291A5780D}" type="datetime1">
              <a:rPr kumimoji="0" lang="en-US" smtClean="0"/>
              <a:pPr/>
              <a:t>9/29/16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9/29/16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476" y="3257549"/>
            <a:ext cx="8147049" cy="1009510"/>
          </a:xfrm>
        </p:spPr>
        <p:txBody>
          <a:bodyPr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>
              <a:lnSpc>
                <a:spcPts val="6400"/>
              </a:lnSpc>
              <a:defRPr sz="60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475" y="4266079"/>
            <a:ext cx="8147050" cy="497540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>
              <a:spcBef>
                <a:spcPts val="0"/>
              </a:spcBef>
              <a:buNone/>
              <a:defRPr b="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E4606EA6-EFEA-4C30-9264-4F9291A5780D}" type="datetime1">
              <a:rPr kumimoji="0" lang="en-US" smtClean="0"/>
              <a:pPr/>
              <a:t>9/29/16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981200" y="514350"/>
            <a:ext cx="5181600" cy="2514600"/>
          </a:xfrm>
          <a:solidFill>
            <a:schemeClr val="tx1">
              <a:lumMod val="75000"/>
            </a:schemeClr>
          </a:solidFill>
          <a:ln w="127000" cap="sq">
            <a:solidFill>
              <a:schemeClr val="tx1"/>
            </a:solidFill>
            <a:miter lim="800000"/>
          </a:ln>
          <a:effectLst>
            <a:outerShdw blurRad="63500" sx="101000" sy="101000" algn="ctr" rotWithShape="0">
              <a:schemeClr val="bg2">
                <a:lumMod val="20000"/>
                <a:lumOff val="8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9000000"/>
            </a:lightRig>
          </a:scene3d>
          <a:sp3d prstMaterial="matte">
            <a:bevelT w="12700" prst="relaxedInset"/>
            <a:bevelB w="38100" h="127000" prst="relaxedInset"/>
            <a:extrusionClr>
              <a:schemeClr val="tx1"/>
            </a:extrusionClr>
            <a:contourClr>
              <a:schemeClr val="tx1"/>
            </a:contourClr>
          </a:sp3d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1331119"/>
            <a:ext cx="8147050" cy="1404938"/>
          </a:xfrm>
        </p:spPr>
        <p:txBody>
          <a:bodyPr anchor="b" anchorCtr="0"/>
          <a:lstStyle>
            <a:lvl1pPr algn="ctr">
              <a:defRPr sz="60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2740890"/>
            <a:ext cx="8147050" cy="1125140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kumimoji="0" lang="en-US" smtClean="0"/>
              <a:pPr/>
              <a:t>9/29/16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6" y="70597"/>
            <a:ext cx="8147051" cy="108921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475" y="1321594"/>
            <a:ext cx="3840480" cy="32730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5046" y="1321594"/>
            <a:ext cx="3840480" cy="32730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290763" indent="-461963"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9/29/16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6" y="70597"/>
            <a:ext cx="8147051" cy="1089212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163170"/>
            <a:ext cx="3840480" cy="53697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75" y="1906120"/>
            <a:ext cx="3840480" cy="26885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5046" y="1163170"/>
            <a:ext cx="3840480" cy="53697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5046" y="1906120"/>
            <a:ext cx="3840480" cy="26885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9/29/16</a:t>
            </a:fld>
            <a:endParaRPr kumimoji="0"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2920" y="1764926"/>
            <a:ext cx="3840480" cy="119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05045" y="1764926"/>
            <a:ext cx="3840480" cy="119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kumimoji="0" lang="en-US" smtClean="0"/>
              <a:pPr/>
              <a:t>9/29/16</a:t>
            </a:fld>
            <a:endParaRPr kumimoji="0"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kumimoji="0" lang="en-US" smtClean="0"/>
              <a:pPr/>
              <a:t>9/29/16</a:t>
            </a:fld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0" lang="en-US" smtClean="0">
                <a:solidFill>
                  <a:schemeClr val="tx2"/>
                </a:solidFill>
              </a:rPr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312645"/>
            <a:ext cx="3840480" cy="1495985"/>
          </a:xfrm>
        </p:spPr>
        <p:txBody>
          <a:bodyPr anchor="b"/>
          <a:lstStyle>
            <a:lvl1pPr algn="ctr">
              <a:defRPr sz="44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532" y="302560"/>
            <a:ext cx="3840480" cy="4292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1828800"/>
            <a:ext cx="3840480" cy="2487707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kumimoji="0" lang="en-US" smtClean="0"/>
              <a:pPr/>
              <a:t>9/29/16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6" y="70597"/>
            <a:ext cx="8147051" cy="108921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6" y="1321174"/>
            <a:ext cx="8147051" cy="3273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4606EA6-EFEA-4C30-9264-4F9291A5780D}" type="datetime1">
              <a:rPr kumimoji="0" lang="en-US" smtClean="0"/>
              <a:pPr/>
              <a:t>9/29/16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990600" y="117475"/>
            <a:ext cx="8153400" cy="1006475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295400" y="1733550"/>
            <a:ext cx="6172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	</a:t>
            </a:r>
            <a:br>
              <a:rPr kumimoji="1" lang="en-US" altLang="zh-CN" dirty="0"/>
            </a:br>
            <a:r>
              <a:rPr lang="zh-CN" altLang="en-US" sz="4000" b="1" dirty="0" smtClean="0"/>
              <a:t>当</a:t>
            </a:r>
            <a:r>
              <a:rPr lang="zh-CN" altLang="en-US" sz="4000" b="1" dirty="0"/>
              <a:t>算法与前端</a:t>
            </a:r>
            <a:r>
              <a:rPr lang="zh-CN" altLang="en-US" sz="4000" b="1" dirty="0" smtClean="0"/>
              <a:t>相遇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en-US" altLang="zh-CN" dirty="0"/>
              <a:t>		</a:t>
            </a:r>
            <a:endParaRPr kumimoji="1" lang="en-US" altLang="zh-CN" dirty="0" smtClean="0"/>
          </a:p>
          <a:p>
            <a:pPr algn="ctr"/>
            <a:r>
              <a:rPr kumimoji="1" lang="en-US" altLang="zh-CN" dirty="0"/>
              <a:t>	</a:t>
            </a:r>
            <a:r>
              <a:rPr kumimoji="1" lang="en-US" altLang="zh-CN" dirty="0" smtClean="0"/>
              <a:t>									</a:t>
            </a:r>
            <a:r>
              <a:rPr kumimoji="1" lang="zh-CN" altLang="en-US" dirty="0" smtClean="0"/>
              <a:t>赵晓强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863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定义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80907" y="2114550"/>
            <a:ext cx="61093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描述一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个特定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的计算过程来实现输入和输出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关系</a:t>
            </a:r>
            <a:endParaRPr kumimoji="1" lang="zh-CN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84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0597"/>
            <a:ext cx="9144000" cy="1089212"/>
          </a:xfrm>
        </p:spPr>
        <p:txBody>
          <a:bodyPr/>
          <a:lstStyle/>
          <a:p>
            <a:r>
              <a:rPr kumimoji="1" lang="zh-CN" altLang="en-US" dirty="0" smtClean="0"/>
              <a:t>一生二二生三三生全部代码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3149" y="2301477"/>
            <a:ext cx="6927851" cy="2175273"/>
          </a:xfrm>
        </p:spPr>
        <p:txBody>
          <a:bodyPr/>
          <a:lstStyle/>
          <a:p>
            <a:r>
              <a:rPr kumimoji="1" lang="zh-CN" altLang="en-US" dirty="0" smtClean="0"/>
              <a:t>数据结构</a:t>
            </a:r>
            <a:endParaRPr kumimoji="1" lang="en-US" altLang="zh-CN" dirty="0" smtClean="0"/>
          </a:p>
          <a:p>
            <a:r>
              <a:rPr kumimoji="1" lang="zh-CN" altLang="en-US" dirty="0" smtClean="0"/>
              <a:t>判断和循环</a:t>
            </a:r>
            <a:endParaRPr kumimoji="1" lang="en-US" altLang="zh-CN" dirty="0" smtClean="0"/>
          </a:p>
          <a:p>
            <a:r>
              <a:rPr kumimoji="1" lang="zh-CN" altLang="en-US" dirty="0" smtClean="0"/>
              <a:t>函数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9598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循环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05000" y="2387974"/>
            <a:ext cx="2320924" cy="869576"/>
          </a:xfrm>
        </p:spPr>
        <p:txBody>
          <a:bodyPr/>
          <a:lstStyle/>
          <a:p>
            <a:r>
              <a:rPr kumimoji="1" lang="zh-CN" altLang="en-US" dirty="0" smtClean="0"/>
              <a:t>直接循环</a:t>
            </a:r>
            <a:endParaRPr kumimoji="1" lang="en-US" altLang="zh-CN" dirty="0" smtClean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334000" y="1854574"/>
            <a:ext cx="1676400" cy="1402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5163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9563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zh-CN" dirty="0" smtClean="0"/>
          </a:p>
          <a:p>
            <a:r>
              <a:rPr kumimoji="1" lang="zh-CN" altLang="en-US" dirty="0" smtClean="0"/>
              <a:t>递归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8465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直接循环</a:t>
            </a:r>
            <a:endParaRPr kumimoji="1"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999162" y="2266950"/>
            <a:ext cx="2306638" cy="637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5163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9563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终止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7800" y="2280798"/>
            <a:ext cx="1905000" cy="609600"/>
          </a:xfrm>
        </p:spPr>
        <p:txBody>
          <a:bodyPr/>
          <a:lstStyle/>
          <a:p>
            <a:r>
              <a:rPr kumimoji="1" lang="zh-CN" altLang="en-US" dirty="0" smtClean="0"/>
              <a:t>起始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3733800" y="2280798"/>
            <a:ext cx="1905000" cy="637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5163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9563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保持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596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插入排序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起始：从第二个开始</a:t>
            </a:r>
            <a:endParaRPr kumimoji="1" lang="en-US" altLang="zh-CN" dirty="0" smtClean="0"/>
          </a:p>
          <a:p>
            <a:r>
              <a:rPr kumimoji="1" lang="zh-CN" altLang="en-US" dirty="0" smtClean="0"/>
              <a:t>保持：</a:t>
            </a:r>
            <a:r>
              <a:rPr lang="zh-CN" altLang="en-US" dirty="0"/>
              <a:t>向后遍历每个元素，记录当前元素并将当前元素和</a:t>
            </a:r>
            <a:r>
              <a:rPr lang="zh-CN" altLang="en-US" dirty="0" smtClean="0"/>
              <a:t>前        面</a:t>
            </a:r>
            <a:r>
              <a:rPr lang="zh-CN" altLang="en-US" dirty="0"/>
              <a:t>的元素相比，如果前面元素比当前元素大就向后移动一位，并记录移动后的空缺位，直到遇到比当前元素较小的元素或者到达左边界，将当前元素放入记录的空缺位中，然后下一</a:t>
            </a:r>
            <a:r>
              <a:rPr lang="zh-CN" altLang="en-US" dirty="0" smtClean="0"/>
              <a:t>个</a:t>
            </a:r>
            <a:endParaRPr kumimoji="1" lang="en-US" altLang="zh-CN" dirty="0" smtClean="0"/>
          </a:p>
          <a:p>
            <a:r>
              <a:rPr kumimoji="1" lang="zh-CN" altLang="en-US" dirty="0" smtClean="0"/>
              <a:t>终止：</a:t>
            </a:r>
            <a:r>
              <a:rPr lang="zh-CN" altLang="en-US" dirty="0"/>
              <a:t>最后一个元素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76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7772327" cy="5201180"/>
          </a:xfrm>
        </p:spPr>
      </p:pic>
    </p:spTree>
    <p:extLst>
      <p:ext uri="{BB962C8B-B14F-4D97-AF65-F5344CB8AC3E}">
        <p14:creationId xmlns:p14="http://schemas.microsoft.com/office/powerpoint/2010/main" val="348218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递归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分治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999162" y="2266950"/>
            <a:ext cx="2306638" cy="637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5163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9563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合并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447800" y="2280798"/>
            <a:ext cx="1905000" cy="609600"/>
          </a:xfrm>
        </p:spPr>
        <p:txBody>
          <a:bodyPr/>
          <a:lstStyle/>
          <a:p>
            <a:r>
              <a:rPr kumimoji="1" lang="zh-CN" altLang="en-US" dirty="0" smtClean="0"/>
              <a:t>分解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3733800" y="2280798"/>
            <a:ext cx="1905000" cy="637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5163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9563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解决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710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快排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6" y="1508101"/>
            <a:ext cx="8147051" cy="3273449"/>
          </a:xfrm>
        </p:spPr>
        <p:txBody>
          <a:bodyPr/>
          <a:lstStyle/>
          <a:p>
            <a:r>
              <a:rPr kumimoji="1" lang="zh-CN" altLang="en-US" dirty="0" smtClean="0"/>
              <a:t>分解：</a:t>
            </a:r>
            <a:r>
              <a:rPr lang="zh-CN" altLang="en-US" dirty="0"/>
              <a:t>将数组的最后一个元素作为分割元素，移动数组中的元素，使左边小于此元素右边大于此元素，将此元素的左右两部分视为新的</a:t>
            </a:r>
            <a:r>
              <a:rPr lang="zh-CN" altLang="en-US" dirty="0" smtClean="0"/>
              <a:t>数组</a:t>
            </a:r>
            <a:endParaRPr kumimoji="1" lang="en-US" altLang="zh-CN" dirty="0" smtClean="0"/>
          </a:p>
          <a:p>
            <a:r>
              <a:rPr kumimoji="1" lang="zh-CN" altLang="en-US" dirty="0" smtClean="0"/>
              <a:t>解决：</a:t>
            </a:r>
            <a:r>
              <a:rPr lang="zh-CN" altLang="en-US" dirty="0"/>
              <a:t>最后被分割而成的数组长度为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时直接返回</a:t>
            </a:r>
            <a:r>
              <a:rPr lang="zh-CN" altLang="en-US" dirty="0" smtClean="0"/>
              <a:t>，</a:t>
            </a:r>
            <a:r>
              <a:rPr lang="zh-CN" altLang="en-US" dirty="0" smtClean="0"/>
              <a:t>否则继续分解</a:t>
            </a:r>
            <a:endParaRPr kumimoji="1" lang="en-US" altLang="zh-CN" dirty="0" smtClean="0"/>
          </a:p>
          <a:p>
            <a:r>
              <a:rPr kumimoji="1" lang="zh-CN" altLang="en-US" dirty="0" smtClean="0"/>
              <a:t>合并：无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10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例子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20800"/>
            <a:ext cx="8566697" cy="3822700"/>
          </a:xfrm>
        </p:spPr>
      </p:pic>
    </p:spTree>
    <p:extLst>
      <p:ext uri="{BB962C8B-B14F-4D97-AF65-F5344CB8AC3E}">
        <p14:creationId xmlns:p14="http://schemas.microsoft.com/office/powerpoint/2010/main" val="1543288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例子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617" y="1320800"/>
            <a:ext cx="6713983" cy="37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我要讲点啥？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031876" y="1321174"/>
            <a:ext cx="5749924" cy="3273449"/>
          </a:xfrm>
        </p:spPr>
        <p:txBody>
          <a:bodyPr/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前端有比要了解算法吗？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一生二，二生三，三生全部代码</a:t>
            </a:r>
            <a:endParaRPr kumimoji="1" lang="en-US" altLang="zh-CN" dirty="0" smtClean="0"/>
          </a:p>
          <a:p>
            <a:r>
              <a:rPr kumimoji="1" lang="zh-CN" altLang="en-US" dirty="0" smtClean="0"/>
              <a:t>算法的技巧和示例</a:t>
            </a:r>
          </a:p>
          <a:p>
            <a:r>
              <a:rPr kumimoji="1" lang="zh-CN" altLang="en-US" dirty="0" smtClean="0"/>
              <a:t>时间复杂度怎么算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022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时间复杂度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702174"/>
            <a:ext cx="8147051" cy="3155576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计算次数关于计算数据量的函数</a:t>
            </a:r>
            <a:r>
              <a:rPr kumimoji="1" lang="zh-CN" altLang="en-US" dirty="0" smtClean="0"/>
              <a:t>表达式</a:t>
            </a:r>
            <a:endParaRPr kumimoji="1" lang="zh-CN" altLang="en-US" dirty="0" smtClean="0"/>
          </a:p>
          <a:p>
            <a:r>
              <a:rPr kumimoji="1" lang="zh-CN" altLang="en-US" dirty="0"/>
              <a:t>最坏情况时间</a:t>
            </a:r>
            <a:r>
              <a:rPr kumimoji="1" lang="zh-CN" altLang="en-US" dirty="0" smtClean="0"/>
              <a:t>复杂度</a:t>
            </a:r>
            <a:endParaRPr kumimoji="1" lang="en-US" altLang="zh-CN" dirty="0" smtClean="0"/>
          </a:p>
          <a:p>
            <a:r>
              <a:rPr kumimoji="1" lang="zh-CN" altLang="en-US" dirty="0" smtClean="0"/>
              <a:t>期望时间复杂度</a:t>
            </a:r>
            <a:endParaRPr kumimoji="1" lang="en-US" altLang="zh-CN" dirty="0" smtClean="0"/>
          </a:p>
          <a:p>
            <a:r>
              <a:rPr kumimoji="1" lang="zh-CN" altLang="en-US" dirty="0" smtClean="0"/>
              <a:t>取最大项</a:t>
            </a:r>
            <a:r>
              <a:rPr kumimoji="1" lang="zh-CN" altLang="en-US" dirty="0" smtClean="0"/>
              <a:t>，并忽略系数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428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举例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6" y="1581150"/>
            <a:ext cx="8147051" cy="2511449"/>
          </a:xfrm>
        </p:spPr>
        <p:txBody>
          <a:bodyPr/>
          <a:lstStyle/>
          <a:p>
            <a:r>
              <a:rPr kumimoji="1" lang="en-US" altLang="zh-CN" dirty="0" smtClean="0"/>
              <a:t>O(n)</a:t>
            </a:r>
            <a:r>
              <a:rPr kumimoji="1" lang="zh-CN" altLang="en-US" dirty="0" smtClean="0"/>
              <a:t>  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                  手动反转数组</a:t>
            </a:r>
            <a:endParaRPr kumimoji="1" lang="en-US" altLang="zh-CN" dirty="0" smtClean="0"/>
          </a:p>
          <a:p>
            <a:r>
              <a:rPr kumimoji="1" lang="en-US" altLang="zh-CN" dirty="0" smtClean="0"/>
              <a:t>O(n^2)</a:t>
            </a:r>
            <a:r>
              <a:rPr kumimoji="1" lang="zh-CN" altLang="en-US" dirty="0" smtClean="0"/>
              <a:t>                 插入排序</a:t>
            </a:r>
          </a:p>
          <a:p>
            <a:r>
              <a:rPr kumimoji="1" lang="en-US" altLang="zh-CN" dirty="0" smtClean="0"/>
              <a:t>O(</a:t>
            </a:r>
            <a:r>
              <a:rPr kumimoji="1" lang="en-US" altLang="zh-CN" dirty="0" err="1" smtClean="0"/>
              <a:t>lg</a:t>
            </a:r>
            <a:r>
              <a:rPr kumimoji="1" lang="en-US" altLang="zh-CN" dirty="0" smtClean="0"/>
              <a:t>(n))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29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64346" y="-845145"/>
            <a:ext cx="5070873" cy="6761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780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57200" y="819150"/>
            <a:ext cx="8147050" cy="1090613"/>
          </a:xfrm>
        </p:spPr>
        <p:txBody>
          <a:bodyPr/>
          <a:lstStyle/>
          <a:p>
            <a:r>
              <a:rPr kumimoji="1" lang="zh-CN" altLang="en-US" dirty="0" smtClean="0"/>
              <a:t> 谢谢！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962400" y="2571750"/>
            <a:ext cx="72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smtClean="0"/>
              <a:t>Q&amp;A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589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7998" y="2038350"/>
            <a:ext cx="837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longze</a:t>
            </a:r>
            <a:r>
              <a:rPr kumimoji="1" lang="en-US" altLang="zh-CN" dirty="0"/>
              <a:t>/my-cellar/tree/master/web/articles/algorithms-1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1479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前端有必要了解算法吗？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6949" y="1321174"/>
            <a:ext cx="8147051" cy="3822326"/>
          </a:xfrm>
        </p:spPr>
        <p:txBody>
          <a:bodyPr/>
          <a:lstStyle/>
          <a:p>
            <a:r>
              <a:rPr kumimoji="1" lang="zh-CN" altLang="en-US" dirty="0" smtClean="0"/>
              <a:t>加快页面渲染速度             </a:t>
            </a:r>
            <a:endParaRPr kumimoji="1" lang="en-US" altLang="zh-CN" dirty="0" smtClean="0"/>
          </a:p>
          <a:p>
            <a:r>
              <a:rPr kumimoji="1" lang="zh-CN" altLang="en-US" dirty="0" smtClean="0"/>
              <a:t>平时写业务代码                  </a:t>
            </a:r>
            <a:endParaRPr kumimoji="1" lang="en-US" altLang="zh-CN" dirty="0" smtClean="0"/>
          </a:p>
          <a:p>
            <a:r>
              <a:rPr kumimoji="1" lang="zh-CN" altLang="en-US" dirty="0" smtClean="0"/>
              <a:t>写库和框架                           </a:t>
            </a:r>
            <a:endParaRPr kumimoji="1" lang="en-US" altLang="zh-CN" dirty="0" smtClean="0"/>
          </a:p>
          <a:p>
            <a:r>
              <a:rPr kumimoji="1" lang="zh-CN" altLang="en-US" dirty="0" smtClean="0"/>
              <a:t>读代码呢                               </a:t>
            </a:r>
            <a:endParaRPr kumimoji="1" lang="en-US" altLang="zh-CN" dirty="0" smtClean="0"/>
          </a:p>
          <a:p>
            <a:r>
              <a:rPr kumimoji="1" lang="zh-CN" altLang="en-US" dirty="0" smtClean="0"/>
              <a:t>面试                                       </a:t>
            </a:r>
          </a:p>
          <a:p>
            <a:r>
              <a:rPr kumimoji="1" lang="zh-CN" altLang="en-US" dirty="0" smtClean="0"/>
              <a:t>能让我更聪明，少加班，生活更幸福吗 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626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前端有必要了解算法吗？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6949" y="1321174"/>
            <a:ext cx="8147051" cy="3822326"/>
          </a:xfrm>
        </p:spPr>
        <p:txBody>
          <a:bodyPr/>
          <a:lstStyle/>
          <a:p>
            <a:r>
              <a:rPr kumimoji="1" lang="zh-CN" altLang="en-US" dirty="0" smtClean="0"/>
              <a:t>加快页面渲染速度               </a:t>
            </a:r>
            <a:r>
              <a:rPr kumimoji="1" lang="en-US" altLang="zh-CN" dirty="0" smtClean="0"/>
              <a:t>NO</a:t>
            </a:r>
            <a:endParaRPr kumimoji="1" lang="en-US" altLang="zh-CN" dirty="0" smtClean="0"/>
          </a:p>
          <a:p>
            <a:r>
              <a:rPr kumimoji="1" lang="zh-CN" altLang="en-US" dirty="0" smtClean="0"/>
              <a:t>平时写业务代码                   </a:t>
            </a:r>
            <a:endParaRPr kumimoji="1" lang="en-US" altLang="zh-CN" dirty="0" smtClean="0"/>
          </a:p>
          <a:p>
            <a:r>
              <a:rPr kumimoji="1" lang="zh-CN" altLang="en-US" dirty="0" smtClean="0"/>
              <a:t>写库和框架                           </a:t>
            </a:r>
            <a:endParaRPr kumimoji="1" lang="en-US" altLang="zh-CN" dirty="0" smtClean="0"/>
          </a:p>
          <a:p>
            <a:r>
              <a:rPr kumimoji="1" lang="zh-CN" altLang="en-US" dirty="0" smtClean="0"/>
              <a:t>读代码呢                               </a:t>
            </a:r>
            <a:endParaRPr kumimoji="1" lang="en-US" altLang="zh-CN" dirty="0" smtClean="0"/>
          </a:p>
          <a:p>
            <a:r>
              <a:rPr kumimoji="1" lang="zh-CN" altLang="en-US" dirty="0" smtClean="0"/>
              <a:t>面试                                      </a:t>
            </a:r>
          </a:p>
          <a:p>
            <a:r>
              <a:rPr kumimoji="1" lang="zh-CN" altLang="en-US" dirty="0" smtClean="0"/>
              <a:t>能让我更聪明，少加班，生活更幸福吗  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010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前端有必要了解算法吗？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6949" y="1321174"/>
            <a:ext cx="8147051" cy="3822326"/>
          </a:xfrm>
        </p:spPr>
        <p:txBody>
          <a:bodyPr/>
          <a:lstStyle/>
          <a:p>
            <a:r>
              <a:rPr kumimoji="1" lang="zh-CN" altLang="en-US" dirty="0" smtClean="0"/>
              <a:t>加快页面渲染速度               </a:t>
            </a:r>
            <a:r>
              <a:rPr kumimoji="1" lang="en-US" altLang="zh-CN" dirty="0" smtClean="0"/>
              <a:t>NO</a:t>
            </a:r>
            <a:endParaRPr kumimoji="1" lang="en-US" altLang="zh-CN" dirty="0" smtClean="0"/>
          </a:p>
          <a:p>
            <a:r>
              <a:rPr kumimoji="1" lang="zh-CN" altLang="en-US" dirty="0" smtClean="0"/>
              <a:t>平时写业务代码                   </a:t>
            </a:r>
            <a:r>
              <a:rPr kumimoji="1" lang="en-US" altLang="zh-CN" dirty="0" smtClean="0"/>
              <a:t>NO</a:t>
            </a:r>
            <a:endParaRPr kumimoji="1" lang="en-US" altLang="zh-CN" dirty="0" smtClean="0"/>
          </a:p>
          <a:p>
            <a:r>
              <a:rPr kumimoji="1" lang="zh-CN" altLang="en-US" dirty="0" smtClean="0"/>
              <a:t>写库和框架                           </a:t>
            </a:r>
            <a:endParaRPr kumimoji="1" lang="en-US" altLang="zh-CN" dirty="0" smtClean="0"/>
          </a:p>
          <a:p>
            <a:r>
              <a:rPr kumimoji="1" lang="zh-CN" altLang="en-US" dirty="0" smtClean="0"/>
              <a:t>读代码呢                               </a:t>
            </a:r>
            <a:endParaRPr kumimoji="1" lang="en-US" altLang="zh-CN" dirty="0" smtClean="0"/>
          </a:p>
          <a:p>
            <a:r>
              <a:rPr kumimoji="1" lang="zh-CN" altLang="en-US" dirty="0" smtClean="0"/>
              <a:t>面试                                       </a:t>
            </a:r>
          </a:p>
          <a:p>
            <a:r>
              <a:rPr kumimoji="1" lang="zh-CN" altLang="en-US" dirty="0" smtClean="0"/>
              <a:t>能让我更聪明，少加班，生活更幸福吗  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951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前端有必要了解算法吗？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6949" y="1321174"/>
            <a:ext cx="8147051" cy="3822326"/>
          </a:xfrm>
        </p:spPr>
        <p:txBody>
          <a:bodyPr/>
          <a:lstStyle/>
          <a:p>
            <a:r>
              <a:rPr kumimoji="1" lang="zh-CN" altLang="en-US" dirty="0" smtClean="0"/>
              <a:t>加快页面渲染速度               </a:t>
            </a:r>
            <a:r>
              <a:rPr kumimoji="1" lang="en-US" altLang="zh-CN" dirty="0" smtClean="0"/>
              <a:t>NO</a:t>
            </a:r>
            <a:endParaRPr kumimoji="1" lang="en-US" altLang="zh-CN" dirty="0" smtClean="0"/>
          </a:p>
          <a:p>
            <a:r>
              <a:rPr kumimoji="1" lang="zh-CN" altLang="en-US" dirty="0" smtClean="0"/>
              <a:t>平时写业务代码                   </a:t>
            </a:r>
            <a:r>
              <a:rPr kumimoji="1" lang="en-US" altLang="zh-CN" dirty="0" smtClean="0"/>
              <a:t>NO</a:t>
            </a:r>
            <a:endParaRPr kumimoji="1" lang="en-US" altLang="zh-CN" dirty="0" smtClean="0"/>
          </a:p>
          <a:p>
            <a:r>
              <a:rPr kumimoji="1" lang="zh-CN" altLang="en-US" dirty="0" smtClean="0"/>
              <a:t>写库和框架                           </a:t>
            </a:r>
            <a:r>
              <a:rPr kumimoji="1" lang="en-US" altLang="zh-CN" dirty="0" smtClean="0"/>
              <a:t>YES</a:t>
            </a:r>
            <a:endParaRPr kumimoji="1" lang="en-US" altLang="zh-CN" dirty="0" smtClean="0"/>
          </a:p>
          <a:p>
            <a:r>
              <a:rPr kumimoji="1" lang="zh-CN" altLang="en-US" dirty="0" smtClean="0"/>
              <a:t>读代码呢                               </a:t>
            </a:r>
            <a:endParaRPr kumimoji="1" lang="en-US" altLang="zh-CN" dirty="0" smtClean="0"/>
          </a:p>
          <a:p>
            <a:r>
              <a:rPr kumimoji="1" lang="zh-CN" altLang="en-US" dirty="0" smtClean="0"/>
              <a:t>面试                                       </a:t>
            </a:r>
          </a:p>
          <a:p>
            <a:r>
              <a:rPr kumimoji="1" lang="zh-CN" altLang="en-US" dirty="0" smtClean="0"/>
              <a:t>能让我更聪明，少加班，生活更幸福吗 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975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前端有必要了解算法吗？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6949" y="1321174"/>
            <a:ext cx="8147051" cy="3822326"/>
          </a:xfrm>
        </p:spPr>
        <p:txBody>
          <a:bodyPr/>
          <a:lstStyle/>
          <a:p>
            <a:r>
              <a:rPr kumimoji="1" lang="zh-CN" altLang="en-US" dirty="0" smtClean="0"/>
              <a:t>加快页面渲染速度               </a:t>
            </a:r>
            <a:r>
              <a:rPr kumimoji="1" lang="en-US" altLang="zh-CN" dirty="0" smtClean="0"/>
              <a:t>NO</a:t>
            </a:r>
            <a:endParaRPr kumimoji="1" lang="en-US" altLang="zh-CN" dirty="0" smtClean="0"/>
          </a:p>
          <a:p>
            <a:r>
              <a:rPr kumimoji="1" lang="zh-CN" altLang="en-US" dirty="0" smtClean="0"/>
              <a:t>平时写业务代码                   </a:t>
            </a:r>
            <a:r>
              <a:rPr kumimoji="1" lang="en-US" altLang="zh-CN" dirty="0" smtClean="0"/>
              <a:t>NO</a:t>
            </a:r>
            <a:endParaRPr kumimoji="1" lang="en-US" altLang="zh-CN" dirty="0" smtClean="0"/>
          </a:p>
          <a:p>
            <a:r>
              <a:rPr kumimoji="1" lang="zh-CN" altLang="en-US" dirty="0" smtClean="0"/>
              <a:t>写库和框架                           </a:t>
            </a:r>
            <a:r>
              <a:rPr kumimoji="1" lang="en-US" altLang="zh-CN" dirty="0" smtClean="0"/>
              <a:t>YES</a:t>
            </a:r>
            <a:endParaRPr kumimoji="1" lang="en-US" altLang="zh-CN" dirty="0" smtClean="0"/>
          </a:p>
          <a:p>
            <a:r>
              <a:rPr kumimoji="1" lang="zh-CN" altLang="en-US" dirty="0" smtClean="0"/>
              <a:t>读代码呢                               </a:t>
            </a:r>
            <a:r>
              <a:rPr kumimoji="1" lang="en-US" altLang="zh-CN" dirty="0" smtClean="0"/>
              <a:t>YES</a:t>
            </a:r>
            <a:endParaRPr kumimoji="1" lang="en-US" altLang="zh-CN" dirty="0" smtClean="0"/>
          </a:p>
          <a:p>
            <a:r>
              <a:rPr kumimoji="1" lang="zh-CN" altLang="en-US" dirty="0" smtClean="0"/>
              <a:t>面试                                       </a:t>
            </a:r>
          </a:p>
          <a:p>
            <a:r>
              <a:rPr kumimoji="1" lang="zh-CN" altLang="en-US" dirty="0" smtClean="0"/>
              <a:t>能让我更聪明，少加班，生活更幸福吗  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476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前端有必要了解算法吗？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6949" y="1321174"/>
            <a:ext cx="8147051" cy="3822326"/>
          </a:xfrm>
        </p:spPr>
        <p:txBody>
          <a:bodyPr/>
          <a:lstStyle/>
          <a:p>
            <a:r>
              <a:rPr kumimoji="1" lang="zh-CN" altLang="en-US" dirty="0" smtClean="0"/>
              <a:t>加快页面渲染速度               </a:t>
            </a:r>
            <a:r>
              <a:rPr kumimoji="1" lang="en-US" altLang="zh-CN" dirty="0" smtClean="0"/>
              <a:t>NO</a:t>
            </a:r>
            <a:endParaRPr kumimoji="1" lang="en-US" altLang="zh-CN" dirty="0" smtClean="0"/>
          </a:p>
          <a:p>
            <a:r>
              <a:rPr kumimoji="1" lang="zh-CN" altLang="en-US" dirty="0" smtClean="0"/>
              <a:t>平时写业务代码                   </a:t>
            </a:r>
            <a:r>
              <a:rPr kumimoji="1" lang="en-US" altLang="zh-CN" dirty="0" smtClean="0"/>
              <a:t>NO</a:t>
            </a:r>
            <a:endParaRPr kumimoji="1" lang="en-US" altLang="zh-CN" dirty="0" smtClean="0"/>
          </a:p>
          <a:p>
            <a:r>
              <a:rPr kumimoji="1" lang="zh-CN" altLang="en-US" dirty="0" smtClean="0"/>
              <a:t>写库和框架                           </a:t>
            </a:r>
            <a:r>
              <a:rPr kumimoji="1" lang="en-US" altLang="zh-CN" dirty="0" smtClean="0"/>
              <a:t>YES</a:t>
            </a:r>
            <a:endParaRPr kumimoji="1" lang="en-US" altLang="zh-CN" dirty="0" smtClean="0"/>
          </a:p>
          <a:p>
            <a:r>
              <a:rPr kumimoji="1" lang="zh-CN" altLang="en-US" dirty="0" smtClean="0"/>
              <a:t>读代码呢                               </a:t>
            </a:r>
            <a:r>
              <a:rPr kumimoji="1" lang="en-US" altLang="zh-CN" dirty="0" smtClean="0"/>
              <a:t>YES</a:t>
            </a:r>
            <a:endParaRPr kumimoji="1" lang="en-US" altLang="zh-CN" dirty="0" smtClean="0"/>
          </a:p>
          <a:p>
            <a:r>
              <a:rPr kumimoji="1" lang="zh-CN" altLang="en-US" dirty="0" smtClean="0"/>
              <a:t>面试                                       </a:t>
            </a:r>
            <a:r>
              <a:rPr kumimoji="1" lang="en-US" altLang="zh-CN" dirty="0" smtClean="0"/>
              <a:t>YES</a:t>
            </a:r>
            <a:endParaRPr kumimoji="1" lang="zh-CN" altLang="en-US" dirty="0" smtClean="0"/>
          </a:p>
          <a:p>
            <a:r>
              <a:rPr kumimoji="1" lang="zh-CN" altLang="en-US" dirty="0" smtClean="0"/>
              <a:t>能让我更聪明，少加班，生活更幸福吗  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8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前端有必要了解算法吗？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6949" y="1321174"/>
            <a:ext cx="8147051" cy="3822326"/>
          </a:xfrm>
        </p:spPr>
        <p:txBody>
          <a:bodyPr/>
          <a:lstStyle/>
          <a:p>
            <a:r>
              <a:rPr kumimoji="1" lang="zh-CN" altLang="en-US" dirty="0" smtClean="0"/>
              <a:t>加快页面渲染速度               </a:t>
            </a:r>
            <a:r>
              <a:rPr kumimoji="1" lang="en-US" altLang="zh-CN" dirty="0" smtClean="0"/>
              <a:t>NO</a:t>
            </a:r>
            <a:endParaRPr kumimoji="1" lang="en-US" altLang="zh-CN" dirty="0" smtClean="0"/>
          </a:p>
          <a:p>
            <a:r>
              <a:rPr kumimoji="1" lang="zh-CN" altLang="en-US" dirty="0" smtClean="0"/>
              <a:t>平时写业务代码                   </a:t>
            </a:r>
            <a:r>
              <a:rPr kumimoji="1" lang="en-US" altLang="zh-CN" dirty="0" smtClean="0"/>
              <a:t>NO</a:t>
            </a:r>
            <a:endParaRPr kumimoji="1" lang="en-US" altLang="zh-CN" dirty="0" smtClean="0"/>
          </a:p>
          <a:p>
            <a:r>
              <a:rPr kumimoji="1" lang="zh-CN" altLang="en-US" dirty="0" smtClean="0"/>
              <a:t>写库和框架                           </a:t>
            </a:r>
            <a:r>
              <a:rPr kumimoji="1" lang="en-US" altLang="zh-CN" dirty="0" smtClean="0"/>
              <a:t>YES</a:t>
            </a:r>
            <a:endParaRPr kumimoji="1" lang="en-US" altLang="zh-CN" dirty="0" smtClean="0"/>
          </a:p>
          <a:p>
            <a:r>
              <a:rPr kumimoji="1" lang="zh-CN" altLang="en-US" dirty="0" smtClean="0"/>
              <a:t>读代码呢                               </a:t>
            </a:r>
            <a:r>
              <a:rPr kumimoji="1" lang="en-US" altLang="zh-CN" dirty="0" smtClean="0"/>
              <a:t>YES</a:t>
            </a:r>
            <a:endParaRPr kumimoji="1" lang="en-US" altLang="zh-CN" dirty="0" smtClean="0"/>
          </a:p>
          <a:p>
            <a:r>
              <a:rPr kumimoji="1" lang="zh-CN" altLang="en-US" dirty="0" smtClean="0"/>
              <a:t>面试                                       </a:t>
            </a:r>
            <a:r>
              <a:rPr kumimoji="1" lang="en-US" altLang="zh-CN" dirty="0" smtClean="0"/>
              <a:t>YES</a:t>
            </a:r>
            <a:endParaRPr kumimoji="1" lang="zh-CN" altLang="en-US" dirty="0" smtClean="0"/>
          </a:p>
          <a:p>
            <a:r>
              <a:rPr kumimoji="1" lang="zh-CN" altLang="en-US" dirty="0" smtClean="0"/>
              <a:t>能让我更聪明，少加班，生活更幸福吗         </a:t>
            </a:r>
            <a:r>
              <a:rPr kumimoji="1" lang="en-US" altLang="zh-CN" dirty="0" smtClean="0"/>
              <a:t>YES</a:t>
            </a:r>
            <a:r>
              <a:rPr kumimoji="1" lang="zh-CN" altLang="en-US" dirty="0" smtClean="0"/>
              <a:t>  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350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鞍具">
  <a:themeElements>
    <a:clrScheme name="鞍具">
      <a:dk1>
        <a:srgbClr val="302C24"/>
      </a:dk1>
      <a:lt1>
        <a:sysClr val="window" lastClr="FFFFFF"/>
      </a:lt1>
      <a:dk2>
        <a:srgbClr val="AC6416"/>
      </a:dk2>
      <a:lt2>
        <a:srgbClr val="E8E4DB"/>
      </a:lt2>
      <a:accent1>
        <a:srgbClr val="C6B178"/>
      </a:accent1>
      <a:accent2>
        <a:srgbClr val="9C5B14"/>
      </a:accent2>
      <a:accent3>
        <a:srgbClr val="71B2BC"/>
      </a:accent3>
      <a:accent4>
        <a:srgbClr val="78AA5D"/>
      </a:accent4>
      <a:accent5>
        <a:srgbClr val="867099"/>
      </a:accent5>
      <a:accent6>
        <a:srgbClr val="4C6F75"/>
      </a:accent6>
      <a:hlink>
        <a:srgbClr val="F27B0E"/>
      </a:hlink>
      <a:folHlink>
        <a:srgbClr val="989268"/>
      </a:folHlink>
    </a:clrScheme>
    <a:fontScheme name="鞍具">
      <a:maj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鞍具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鞍具.thmx</Template>
  <TotalTime>0</TotalTime>
  <Words>1784</Words>
  <Application>Microsoft Macintosh PowerPoint</Application>
  <PresentationFormat>全屏显示(16:9)</PresentationFormat>
  <Paragraphs>204</Paragraphs>
  <Slides>24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Book Antiqua</vt:lpstr>
      <vt:lpstr>Calibri</vt:lpstr>
      <vt:lpstr>Wingdings 2</vt:lpstr>
      <vt:lpstr>宋体</vt:lpstr>
      <vt:lpstr>鞍具</vt:lpstr>
      <vt:lpstr>   </vt:lpstr>
      <vt:lpstr>我要讲点啥？</vt:lpstr>
      <vt:lpstr>前端有必要了解算法吗？</vt:lpstr>
      <vt:lpstr>前端有必要了解算法吗？</vt:lpstr>
      <vt:lpstr>前端有必要了解算法吗？</vt:lpstr>
      <vt:lpstr>前端有必要了解算法吗？</vt:lpstr>
      <vt:lpstr>前端有必要了解算法吗？</vt:lpstr>
      <vt:lpstr>前端有必要了解算法吗？</vt:lpstr>
      <vt:lpstr>前端有必要了解算法吗？</vt:lpstr>
      <vt:lpstr>定义</vt:lpstr>
      <vt:lpstr>一生二二生三三生全部代码</vt:lpstr>
      <vt:lpstr>循环</vt:lpstr>
      <vt:lpstr>直接循环</vt:lpstr>
      <vt:lpstr>插入排序</vt:lpstr>
      <vt:lpstr>PowerPoint 演示文稿</vt:lpstr>
      <vt:lpstr>递归(分治)</vt:lpstr>
      <vt:lpstr>快排</vt:lpstr>
      <vt:lpstr>例子</vt:lpstr>
      <vt:lpstr>例子</vt:lpstr>
      <vt:lpstr>时间复杂度</vt:lpstr>
      <vt:lpstr>举例</vt:lpstr>
      <vt:lpstr>PowerPoint 演示文稿</vt:lpstr>
      <vt:lpstr> 谢谢！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2016-09-29T10:23:25Z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</Properties>
</file>